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0" r:id="rId2"/>
    <p:sldId id="263" r:id="rId3"/>
    <p:sldId id="271" r:id="rId4"/>
    <p:sldId id="274" r:id="rId5"/>
    <p:sldId id="315" r:id="rId6"/>
    <p:sldId id="306" r:id="rId7"/>
    <p:sldId id="273" r:id="rId8"/>
    <p:sldId id="275" r:id="rId9"/>
    <p:sldId id="259" r:id="rId10"/>
    <p:sldId id="310" r:id="rId11"/>
    <p:sldId id="257" r:id="rId12"/>
    <p:sldId id="311" r:id="rId13"/>
    <p:sldId id="256" r:id="rId14"/>
    <p:sldId id="303" r:id="rId15"/>
    <p:sldId id="305" r:id="rId16"/>
    <p:sldId id="312" r:id="rId17"/>
    <p:sldId id="307" r:id="rId18"/>
    <p:sldId id="313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CFF"/>
    <a:srgbClr val="E5F8FF"/>
    <a:srgbClr val="CDF2FF"/>
    <a:srgbClr val="326393"/>
    <a:srgbClr val="EAE7F9"/>
    <a:srgbClr val="FFF1C5"/>
    <a:srgbClr val="E5F4D4"/>
    <a:srgbClr val="DCF0C6"/>
    <a:srgbClr val="F4F0F2"/>
    <a:srgbClr val="12101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 autoAdjust="0"/>
    <p:restoredTop sz="96318" autoAdjust="0"/>
  </p:normalViewPr>
  <p:slideViewPr>
    <p:cSldViewPr snapToGrid="0">
      <p:cViewPr varScale="1">
        <p:scale>
          <a:sx n="100" d="100"/>
          <a:sy n="100" d="100"/>
        </p:scale>
        <p:origin x="108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1A37212-E131-4E2C-B82D-8B9344DEA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D03606-82AA-4A41-90F4-8338488230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7CB43-278B-4E9B-BE39-8F095E411CB8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7F5495-DD12-44EE-863D-3C3E92267F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834AD-DD9D-4142-B7A5-8839D9AA8F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99771-C8C6-4E6E-8B6A-132906029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134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94BFC-84F8-42FB-9E6E-F1D7E9F439DE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2F6A7-C935-48FF-9886-761CA9DAAD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7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2F6A7-C935-48FF-9886-761CA9DAAD1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0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2F6A7-C935-48FF-9886-761CA9DAAD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0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88AD08-C681-4F49-8779-B52A3834AC49}"/>
              </a:ext>
            </a:extLst>
          </p:cNvPr>
          <p:cNvGrpSpPr/>
          <p:nvPr userDrawn="1"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2793AC-9F63-4630-BA30-888F43F5E561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9A985E-CD06-4AEE-AF63-C2A08725C68F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EEB270-554B-4FB2-9AE0-505490AD2DCA}"/>
              </a:ext>
            </a:extLst>
          </p:cNvPr>
          <p:cNvGrpSpPr/>
          <p:nvPr userDrawn="1"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6E4304-1BF0-4BC9-B8B7-6BDA55290CC8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기획의도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645405-CD2D-44A0-9A74-A0949E776C0D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734090" y="250567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메 타 </a:t>
            </a:r>
            <a:r>
              <a:rPr lang="ko-KR" altLang="en-US" sz="5400" dirty="0" err="1">
                <a:solidFill>
                  <a:schemeClr val="bg1"/>
                </a:solidFill>
                <a:latin typeface="Arial Black" panose="020B0A04020102020204" pitchFamily="34" charset="0"/>
              </a:rPr>
              <a:t>몽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3464511" y="405766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추억을 더 입체감 있게 공유하는 </a:t>
            </a:r>
            <a:r>
              <a:rPr lang="en-US" altLang="ko-KR" dirty="0">
                <a:solidFill>
                  <a:schemeClr val="bg1"/>
                </a:solidFill>
              </a:rPr>
              <a:t>SNS </a:t>
            </a:r>
            <a:r>
              <a:rPr lang="ko-KR" altLang="en-US" dirty="0">
                <a:solidFill>
                  <a:schemeClr val="bg1"/>
                </a:solidFill>
              </a:rPr>
              <a:t>어플리케이션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B8562-3D94-4EA3-8808-07400EEA3E9B}"/>
              </a:ext>
            </a:extLst>
          </p:cNvPr>
          <p:cNvSpPr txBox="1"/>
          <p:nvPr/>
        </p:nvSpPr>
        <p:spPr>
          <a:xfrm>
            <a:off x="5174113" y="566945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발표자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김 대 유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2C8F0F1-3834-43F9-9EAF-BB8A854E7598}"/>
              </a:ext>
            </a:extLst>
          </p:cNvPr>
          <p:cNvSpPr txBox="1"/>
          <p:nvPr/>
        </p:nvSpPr>
        <p:spPr>
          <a:xfrm>
            <a:off x="528765" y="2623426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사진을 </a:t>
            </a:r>
            <a:r>
              <a:rPr lang="ko-KR" altLang="en-US" sz="3200" b="1" dirty="0">
                <a:solidFill>
                  <a:srgbClr val="404040"/>
                </a:solidFill>
                <a:latin typeface="+mj-ea"/>
                <a:ea typeface="+mj-ea"/>
              </a:rPr>
              <a:t>남기다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A012AF-266B-4F98-B1BF-51E34CE46F69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39098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E06C8CF-9B10-40D2-8FB9-34789E5CE9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4016" y="0"/>
            <a:ext cx="3717984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2124A4-47B0-4D4E-A00F-F8532C79CB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4016" y="-45721"/>
            <a:ext cx="3780000" cy="6903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9DBB9C-8255-456D-9A3F-06B2152151C7}"/>
              </a:ext>
            </a:extLst>
          </p:cNvPr>
          <p:cNvSpPr txBox="1"/>
          <p:nvPr/>
        </p:nvSpPr>
        <p:spPr>
          <a:xfrm>
            <a:off x="528765" y="3580155"/>
            <a:ext cx="23519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자신이  남기고 싶은 사진을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원하는 장소에 마음껏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함께 남겨보아요 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DFD195-008C-4C3F-A4F8-85B4D6CB464E}"/>
              </a:ext>
            </a:extLst>
          </p:cNvPr>
          <p:cNvGrpSpPr/>
          <p:nvPr/>
        </p:nvGrpSpPr>
        <p:grpSpPr>
          <a:xfrm>
            <a:off x="670701" y="2136427"/>
            <a:ext cx="1842946" cy="369332"/>
            <a:chOff x="1792382" y="1779270"/>
            <a:chExt cx="1842946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C8DBFA-1351-4149-AF35-0E229C2939AB}"/>
                </a:ext>
              </a:extLst>
            </p:cNvPr>
            <p:cNvSpPr txBox="1"/>
            <p:nvPr/>
          </p:nvSpPr>
          <p:spPr>
            <a:xfrm>
              <a:off x="1881632" y="1779270"/>
              <a:ext cx="175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</a:rPr>
                <a:t>디자인 설계 </a:t>
              </a:r>
              <a:r>
                <a:rPr lang="en-US" altLang="ko-KR" dirty="0">
                  <a:solidFill>
                    <a:srgbClr val="404040"/>
                  </a:solidFill>
                </a:rPr>
                <a:t>1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8DD708B-AF1B-4697-942C-D124ED6331FA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7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A8842FE-92BB-4B41-A929-2EC4DF5C51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1866" y="-1"/>
            <a:ext cx="3853322" cy="6857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D0CB45-F6E6-453F-8823-9ABA1FF6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6" y="0"/>
            <a:ext cx="3780000" cy="685799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6A6279-10B3-48FA-B40E-DF86FB00693C}"/>
              </a:ext>
            </a:extLst>
          </p:cNvPr>
          <p:cNvCxnSpPr>
            <a:cxnSpLocks/>
          </p:cNvCxnSpPr>
          <p:nvPr/>
        </p:nvCxnSpPr>
        <p:spPr>
          <a:xfrm>
            <a:off x="7787036" y="3420963"/>
            <a:ext cx="3909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D446BC-4917-48DC-8B03-7899D8A14AE0}"/>
              </a:ext>
            </a:extLst>
          </p:cNvPr>
          <p:cNvSpPr txBox="1"/>
          <p:nvPr/>
        </p:nvSpPr>
        <p:spPr>
          <a:xfrm>
            <a:off x="7787036" y="2623426"/>
            <a:ext cx="3595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다양한 글과 좋아요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C4B52E-B636-4E59-880F-44E705D403B8}"/>
              </a:ext>
            </a:extLst>
          </p:cNvPr>
          <p:cNvSpPr txBox="1"/>
          <p:nvPr/>
        </p:nvSpPr>
        <p:spPr>
          <a:xfrm>
            <a:off x="7787036" y="3580155"/>
            <a:ext cx="3241593" cy="1422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사진만이 아니라 그 장소만의 추억이나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사람들에게 하고 싶은 말들을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함께 작성해보아요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좋아요도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가능해요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009885-3C53-406D-93C5-FF7AC58C2DFC}"/>
              </a:ext>
            </a:extLst>
          </p:cNvPr>
          <p:cNvGrpSpPr/>
          <p:nvPr/>
        </p:nvGrpSpPr>
        <p:grpSpPr>
          <a:xfrm>
            <a:off x="7914036" y="2136427"/>
            <a:ext cx="1842946" cy="369332"/>
            <a:chOff x="1792382" y="1779270"/>
            <a:chExt cx="1842946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0A4EE0-CA7A-4E0B-B4DA-D36555511EF8}"/>
                </a:ext>
              </a:extLst>
            </p:cNvPr>
            <p:cNvSpPr txBox="1"/>
            <p:nvPr/>
          </p:nvSpPr>
          <p:spPr>
            <a:xfrm>
              <a:off x="1881632" y="1779270"/>
              <a:ext cx="175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</a:rPr>
                <a:t>디자인 설계 </a:t>
              </a:r>
              <a:r>
                <a:rPr lang="en-US" altLang="ko-KR" dirty="0">
                  <a:solidFill>
                    <a:srgbClr val="404040"/>
                  </a:solidFill>
                </a:rPr>
                <a:t>2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45BF4FD-DA62-41F7-A03A-85B6E84865A3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F430E2-2F87-4B9D-A1D8-A32DB13C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576" y="0"/>
            <a:ext cx="3721424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FCC2FC-8BE4-4218-9C5F-0BC803218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" b="695"/>
          <a:stretch/>
        </p:blipFill>
        <p:spPr>
          <a:xfrm>
            <a:off x="4694016" y="0"/>
            <a:ext cx="3776560" cy="685800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5046C5-56DB-4E75-A3CF-516F267DFEFE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39098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C2DCFCA-9D81-4EFD-940A-378E2967D76C}"/>
              </a:ext>
            </a:extLst>
          </p:cNvPr>
          <p:cNvSpPr txBox="1"/>
          <p:nvPr/>
        </p:nvSpPr>
        <p:spPr>
          <a:xfrm>
            <a:off x="528765" y="2623426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사람들과  댓글 소통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762067-2996-4329-8A57-831CDB4FD3F6}"/>
              </a:ext>
            </a:extLst>
          </p:cNvPr>
          <p:cNvSpPr txBox="1"/>
          <p:nvPr/>
        </p:nvSpPr>
        <p:spPr>
          <a:xfrm>
            <a:off x="528765" y="3580155"/>
            <a:ext cx="26725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자신이  남긴 스토리를 공유하고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사람과 소통하는 시간을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함께 가져보아요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E1365C-A6BE-4107-91DC-B68FCFE784A9}"/>
              </a:ext>
            </a:extLst>
          </p:cNvPr>
          <p:cNvGrpSpPr/>
          <p:nvPr/>
        </p:nvGrpSpPr>
        <p:grpSpPr>
          <a:xfrm>
            <a:off x="670701" y="2136427"/>
            <a:ext cx="1842946" cy="369332"/>
            <a:chOff x="1792382" y="1779270"/>
            <a:chExt cx="1842946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3B8EDD-323E-4109-AE3E-95B153FA60B8}"/>
                </a:ext>
              </a:extLst>
            </p:cNvPr>
            <p:cNvSpPr txBox="1"/>
            <p:nvPr/>
          </p:nvSpPr>
          <p:spPr>
            <a:xfrm>
              <a:off x="1881632" y="1779270"/>
              <a:ext cx="175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</a:rPr>
                <a:t>디자인 설계 </a:t>
              </a:r>
              <a:r>
                <a:rPr lang="en-US" altLang="ko-KR" dirty="0">
                  <a:solidFill>
                    <a:srgbClr val="404040"/>
                  </a:solidFill>
                </a:rPr>
                <a:t>3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C95630A-A261-4405-AF4B-4784C6D3D9C3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9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3786694-5267-4BBE-AF4E-7F7408CC9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1"/>
          <a:stretch/>
        </p:blipFill>
        <p:spPr>
          <a:xfrm>
            <a:off x="3648075" y="0"/>
            <a:ext cx="3883453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68ACCB-5738-4758-A510-F27BB71BFF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17"/>
          <a:stretch/>
        </p:blipFill>
        <p:spPr>
          <a:xfrm>
            <a:off x="-2" y="0"/>
            <a:ext cx="3714751" cy="6858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0CB3368-6718-4D92-A336-4C640367660D}"/>
              </a:ext>
            </a:extLst>
          </p:cNvPr>
          <p:cNvCxnSpPr>
            <a:cxnSpLocks/>
          </p:cNvCxnSpPr>
          <p:nvPr/>
        </p:nvCxnSpPr>
        <p:spPr>
          <a:xfrm>
            <a:off x="7787036" y="3420963"/>
            <a:ext cx="39098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0DB02C-508E-446D-8989-FB394E317A61}"/>
              </a:ext>
            </a:extLst>
          </p:cNvPr>
          <p:cNvCxnSpPr>
            <a:cxnSpLocks/>
          </p:cNvCxnSpPr>
          <p:nvPr/>
        </p:nvCxnSpPr>
        <p:spPr>
          <a:xfrm>
            <a:off x="7787036" y="3420963"/>
            <a:ext cx="39098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3D9FEF-9C26-4F92-81D1-D3AA92604295}"/>
              </a:ext>
            </a:extLst>
          </p:cNvPr>
          <p:cNvSpPr txBox="1"/>
          <p:nvPr/>
        </p:nvSpPr>
        <p:spPr>
          <a:xfrm>
            <a:off x="7787036" y="2623426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원하는 캐릭터와 함께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13DF-72CC-4D75-B56E-F51F7DDCEE44}"/>
              </a:ext>
            </a:extLst>
          </p:cNvPr>
          <p:cNvSpPr txBox="1"/>
          <p:nvPr/>
        </p:nvSpPr>
        <p:spPr>
          <a:xfrm>
            <a:off x="7787036" y="3580155"/>
            <a:ext cx="3852337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귀여운 캐릭터를 원하는 위치에 생성시켜</a:t>
            </a:r>
            <a:endParaRPr lang="en-US" altLang="ko-KR" sz="18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평소보다도 더 특별한 추억을 만들고</a:t>
            </a:r>
            <a:endParaRPr lang="en-US" altLang="ko-KR" sz="18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함께 사진을 찍어보아요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D18324-DFA1-4452-9F24-7C6BD901C9C0}"/>
              </a:ext>
            </a:extLst>
          </p:cNvPr>
          <p:cNvGrpSpPr/>
          <p:nvPr/>
        </p:nvGrpSpPr>
        <p:grpSpPr>
          <a:xfrm>
            <a:off x="7914036" y="2136427"/>
            <a:ext cx="1842946" cy="369332"/>
            <a:chOff x="1792382" y="1779270"/>
            <a:chExt cx="1842946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670654-F626-42D9-9894-FEF5C4EF1F27}"/>
                </a:ext>
              </a:extLst>
            </p:cNvPr>
            <p:cNvSpPr txBox="1"/>
            <p:nvPr/>
          </p:nvSpPr>
          <p:spPr>
            <a:xfrm>
              <a:off x="1881632" y="1779270"/>
              <a:ext cx="1753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</a:rPr>
                <a:t>디자인 설계 </a:t>
              </a:r>
              <a:r>
                <a:rPr lang="en-US" altLang="ko-KR" dirty="0">
                  <a:solidFill>
                    <a:srgbClr val="404040"/>
                  </a:solidFill>
                </a:rPr>
                <a:t>4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3FCB36C-F7D0-448A-AE61-FCE14762A890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40404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6D405B-F9B6-4A65-8C2A-154A95B2EB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88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ACB958-58D6-4E2D-B85A-0C744BB481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34" y="15238"/>
            <a:ext cx="3086100" cy="6842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185C9E-8317-4808-A890-BB41DFE628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01" y="0"/>
            <a:ext cx="3127248" cy="687323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7B6912-6EDD-4E68-B024-3C4CC125166B}"/>
              </a:ext>
            </a:extLst>
          </p:cNvPr>
          <p:cNvGrpSpPr/>
          <p:nvPr/>
        </p:nvGrpSpPr>
        <p:grpSpPr>
          <a:xfrm>
            <a:off x="293782" y="242570"/>
            <a:ext cx="2068418" cy="369332"/>
            <a:chOff x="1792382" y="1779270"/>
            <a:chExt cx="206841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FF1DF-A458-49B6-A946-9A1F14C4D1F9}"/>
                </a:ext>
              </a:extLst>
            </p:cNvPr>
            <p:cNvSpPr txBox="1"/>
            <p:nvPr/>
          </p:nvSpPr>
          <p:spPr>
            <a:xfrm>
              <a:off x="1881631" y="1779270"/>
              <a:ext cx="1979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활용 기대 </a:t>
              </a:r>
              <a:r>
                <a:rPr lang="en-US" altLang="ko-KR" dirty="0"/>
                <a:t>1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실제 사용</a:t>
              </a:r>
              <a:r>
                <a:rPr lang="en-US" altLang="ko-KR" sz="1000" dirty="0"/>
                <a:t>)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D5F71C-B9BA-4214-954B-4B93A0DCFBE2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12182E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E1FCE9-8A33-4281-93F2-C08BE555FB15}"/>
              </a:ext>
            </a:extLst>
          </p:cNvPr>
          <p:cNvSpPr txBox="1"/>
          <p:nvPr/>
        </p:nvSpPr>
        <p:spPr>
          <a:xfrm>
            <a:off x="293782" y="611902"/>
            <a:ext cx="2563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더 생동감 있는 추억을 만들다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006E2-200F-40FA-BB05-085184B2AB95}"/>
              </a:ext>
            </a:extLst>
          </p:cNvPr>
          <p:cNvSpPr txBox="1"/>
          <p:nvPr/>
        </p:nvSpPr>
        <p:spPr>
          <a:xfrm>
            <a:off x="327119" y="888901"/>
            <a:ext cx="2563213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과거의 나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그 자리에서 다시</a:t>
            </a:r>
          </a:p>
        </p:txBody>
      </p:sp>
    </p:spTree>
    <p:extLst>
      <p:ext uri="{BB962C8B-B14F-4D97-AF65-F5344CB8AC3E}">
        <p14:creationId xmlns:p14="http://schemas.microsoft.com/office/powerpoint/2010/main" val="3153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F6F378-A6B7-4A23-B815-A29638198A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55" y="0"/>
            <a:ext cx="30861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B3540D-373A-460A-8542-D61601A1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655" y="0"/>
            <a:ext cx="2887345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598F9AD-E49F-496B-985E-D34ABE9674AF}"/>
              </a:ext>
            </a:extLst>
          </p:cNvPr>
          <p:cNvGrpSpPr/>
          <p:nvPr/>
        </p:nvGrpSpPr>
        <p:grpSpPr>
          <a:xfrm>
            <a:off x="293782" y="242570"/>
            <a:ext cx="2182718" cy="369332"/>
            <a:chOff x="1792382" y="1779270"/>
            <a:chExt cx="218271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CEB610-573F-47F9-9AB5-F83A6D10A3BB}"/>
                </a:ext>
              </a:extLst>
            </p:cNvPr>
            <p:cNvSpPr txBox="1"/>
            <p:nvPr/>
          </p:nvSpPr>
          <p:spPr>
            <a:xfrm>
              <a:off x="1881632" y="1779270"/>
              <a:ext cx="209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활용 기대 </a:t>
              </a:r>
              <a:r>
                <a:rPr lang="en-US" altLang="ko-KR" dirty="0"/>
                <a:t>2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927D263-81B2-4485-9AB5-2DB3A9814E1E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12182E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301B8A-57E7-451E-B98C-7969E167DED9}"/>
              </a:ext>
            </a:extLst>
          </p:cNvPr>
          <p:cNvSpPr txBox="1"/>
          <p:nvPr/>
        </p:nvSpPr>
        <p:spPr>
          <a:xfrm>
            <a:off x="293782" y="611902"/>
            <a:ext cx="2563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나도 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명당</a:t>
            </a:r>
            <a:r>
              <a:rPr lang="en-US" altLang="ko-KR" sz="1200" dirty="0"/>
              <a:t>/</a:t>
            </a:r>
            <a:r>
              <a:rPr lang="ko-KR" altLang="en-US" sz="1200" dirty="0"/>
              <a:t>인생 </a:t>
            </a:r>
            <a:r>
              <a:rPr lang="en-US" altLang="ko-KR" sz="1200" dirty="0"/>
              <a:t>Shot.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028EA-8686-4AE6-A714-DB0FFB154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55" y="0"/>
            <a:ext cx="30861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3F9CDC-01BB-4645-A14B-5C9C223CCEF2}"/>
              </a:ext>
            </a:extLst>
          </p:cNvPr>
          <p:cNvSpPr txBox="1"/>
          <p:nvPr/>
        </p:nvSpPr>
        <p:spPr>
          <a:xfrm>
            <a:off x="327119" y="888901"/>
            <a:ext cx="2563213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명당을 찾다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아이디어를 얻다</a:t>
            </a:r>
          </a:p>
        </p:txBody>
      </p:sp>
    </p:spTree>
    <p:extLst>
      <p:ext uri="{BB962C8B-B14F-4D97-AF65-F5344CB8AC3E}">
        <p14:creationId xmlns:p14="http://schemas.microsoft.com/office/powerpoint/2010/main" val="33101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C4D0C4-C167-4389-B50C-8E3C57D726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861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47CFD6-3E7B-421D-80D9-20B2607AC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0"/>
            <a:ext cx="30861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087933-141A-4A33-9DFA-07012AAD3F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63" y="0"/>
            <a:ext cx="30861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678183A-0867-4EC5-A1A3-5B988E336739}"/>
              </a:ext>
            </a:extLst>
          </p:cNvPr>
          <p:cNvGrpSpPr/>
          <p:nvPr/>
        </p:nvGrpSpPr>
        <p:grpSpPr>
          <a:xfrm>
            <a:off x="293782" y="242570"/>
            <a:ext cx="2182718" cy="369332"/>
            <a:chOff x="1792382" y="1779270"/>
            <a:chExt cx="2182718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2AB8A-F1F2-4E46-9E71-5AA07B650596}"/>
                </a:ext>
              </a:extLst>
            </p:cNvPr>
            <p:cNvSpPr txBox="1"/>
            <p:nvPr/>
          </p:nvSpPr>
          <p:spPr>
            <a:xfrm>
              <a:off x="1881632" y="1779270"/>
              <a:ext cx="209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활용 기대 </a:t>
              </a:r>
              <a:r>
                <a:rPr lang="en-US" altLang="ko-KR" dirty="0"/>
                <a:t>3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40B57B1-D68A-456E-A83A-92CDEEA16A12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12182E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CD26B8B-6194-4C93-9905-2FA77D2F2AB3}"/>
              </a:ext>
            </a:extLst>
          </p:cNvPr>
          <p:cNvSpPr txBox="1"/>
          <p:nvPr/>
        </p:nvSpPr>
        <p:spPr>
          <a:xfrm>
            <a:off x="293782" y="611902"/>
            <a:ext cx="2563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훼손 없는 추억 공유 </a:t>
            </a:r>
            <a:r>
              <a:rPr lang="en-US" altLang="ko-KR" sz="1000" dirty="0">
                <a:solidFill>
                  <a:srgbClr val="404040"/>
                </a:solidFill>
              </a:rPr>
              <a:t>#</a:t>
            </a:r>
            <a:r>
              <a:rPr lang="ko-KR" altLang="en-US" sz="1000" dirty="0">
                <a:solidFill>
                  <a:srgbClr val="404040"/>
                </a:solidFill>
              </a:rPr>
              <a:t>친환경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7D0CD1-AF12-4E0F-8A13-76B20BE598F7}"/>
              </a:ext>
            </a:extLst>
          </p:cNvPr>
          <p:cNvSpPr txBox="1"/>
          <p:nvPr/>
        </p:nvSpPr>
        <p:spPr>
          <a:xfrm>
            <a:off x="327119" y="888901"/>
            <a:ext cx="2563213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메타버스 안에서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무한하게</a:t>
            </a:r>
          </a:p>
        </p:txBody>
      </p:sp>
    </p:spTree>
    <p:extLst>
      <p:ext uri="{BB962C8B-B14F-4D97-AF65-F5344CB8AC3E}">
        <p14:creationId xmlns:p14="http://schemas.microsoft.com/office/powerpoint/2010/main" val="27763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0E03D50-CBBF-45BA-A792-808F42934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663" y="0"/>
            <a:ext cx="30861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C17002-B41B-43BC-A5A3-20A06DEBF6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83" y="0"/>
            <a:ext cx="3086100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047560-AEA7-47CA-BFE9-671084AF8E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192" y="0"/>
            <a:ext cx="30861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DC8A0F-992E-46A4-B60F-AAEDB10F06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92" y="0"/>
            <a:ext cx="30861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16339C-75B7-45BA-A8C1-21027C792B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97" y="0"/>
            <a:ext cx="30861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6822994-C98F-4951-B212-85AE7A8FD2E6}"/>
              </a:ext>
            </a:extLst>
          </p:cNvPr>
          <p:cNvGrpSpPr/>
          <p:nvPr/>
        </p:nvGrpSpPr>
        <p:grpSpPr>
          <a:xfrm>
            <a:off x="293782" y="242570"/>
            <a:ext cx="2182718" cy="369332"/>
            <a:chOff x="1792382" y="1779270"/>
            <a:chExt cx="2182718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B6BE55-CF39-463B-BE58-D3E12B53B1DE}"/>
                </a:ext>
              </a:extLst>
            </p:cNvPr>
            <p:cNvSpPr txBox="1"/>
            <p:nvPr/>
          </p:nvSpPr>
          <p:spPr>
            <a:xfrm>
              <a:off x="1881632" y="1779270"/>
              <a:ext cx="209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활용 기대 </a:t>
              </a:r>
              <a:r>
                <a:rPr lang="en-US" altLang="ko-KR" dirty="0"/>
                <a:t>4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B1EB130-085E-4B32-A0C2-BA634FBFFFC3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12182E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69156D-40BE-4509-BF8D-1EFC96B98F2F}"/>
              </a:ext>
            </a:extLst>
          </p:cNvPr>
          <p:cNvSpPr txBox="1"/>
          <p:nvPr/>
        </p:nvSpPr>
        <p:spPr>
          <a:xfrm>
            <a:off x="293782" y="611902"/>
            <a:ext cx="2563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- AR</a:t>
            </a:r>
            <a:r>
              <a:rPr lang="ko-KR" altLang="en-US" sz="1200" dirty="0"/>
              <a:t> 캐릭터와 특별한 순간 </a:t>
            </a:r>
            <a:endParaRPr lang="ko-KR" altLang="en-US" sz="1200" dirty="0">
              <a:solidFill>
                <a:srgbClr val="40404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71244-2589-4C67-B73B-3D5986031D79}"/>
              </a:ext>
            </a:extLst>
          </p:cNvPr>
          <p:cNvSpPr txBox="1"/>
          <p:nvPr/>
        </p:nvSpPr>
        <p:spPr>
          <a:xfrm>
            <a:off x="327119" y="888901"/>
            <a:ext cx="2563213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평소와는 다르게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꽃과 동물들과 함께</a:t>
            </a:r>
          </a:p>
        </p:txBody>
      </p:sp>
    </p:spTree>
    <p:extLst>
      <p:ext uri="{BB962C8B-B14F-4D97-AF65-F5344CB8AC3E}">
        <p14:creationId xmlns:p14="http://schemas.microsoft.com/office/powerpoint/2010/main" val="35332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1934FA8-D32F-4DD2-83CD-8D629678B7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82" y="1071591"/>
            <a:ext cx="2167457" cy="481657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E5BF1B0-D5D8-4F7E-88DB-C637038FA96D}"/>
              </a:ext>
            </a:extLst>
          </p:cNvPr>
          <p:cNvGrpSpPr/>
          <p:nvPr/>
        </p:nvGrpSpPr>
        <p:grpSpPr>
          <a:xfrm>
            <a:off x="293782" y="242570"/>
            <a:ext cx="2182718" cy="369332"/>
            <a:chOff x="1792382" y="1779270"/>
            <a:chExt cx="2182718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CF4F49-4472-4F71-86A4-0C51CBE2E850}"/>
                </a:ext>
              </a:extLst>
            </p:cNvPr>
            <p:cNvSpPr txBox="1"/>
            <p:nvPr/>
          </p:nvSpPr>
          <p:spPr>
            <a:xfrm>
              <a:off x="1881632" y="1779270"/>
              <a:ext cx="2093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404040"/>
                  </a:solidFill>
                </a:rPr>
                <a:t>실제 사용기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12734C7-D2DB-4581-9242-249CAB38A3DA}"/>
                </a:ext>
              </a:extLst>
            </p:cNvPr>
            <p:cNvSpPr/>
            <p:nvPr/>
          </p:nvSpPr>
          <p:spPr>
            <a:xfrm>
              <a:off x="1792382" y="1922978"/>
              <a:ext cx="66675" cy="66675"/>
            </a:xfrm>
            <a:prstGeom prst="ellipse">
              <a:avLst/>
            </a:prstGeom>
            <a:solidFill>
              <a:srgbClr val="12182E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12B25E-2411-4437-A4FE-5D6C10545E57}"/>
              </a:ext>
            </a:extLst>
          </p:cNvPr>
          <p:cNvGrpSpPr/>
          <p:nvPr/>
        </p:nvGrpSpPr>
        <p:grpSpPr>
          <a:xfrm>
            <a:off x="383032" y="1071591"/>
            <a:ext cx="11457393" cy="4816571"/>
            <a:chOff x="141553" y="1071591"/>
            <a:chExt cx="11457393" cy="48165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1EFDDA-A2C1-4651-80DB-E8BE491D6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53" y="1071591"/>
              <a:ext cx="2167457" cy="481657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20D9D8C-F8AD-45E5-93D5-48AFBEA3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037" y="1071591"/>
              <a:ext cx="2167457" cy="48165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00A378-FF46-469C-AA09-5615795FA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1489" y="1071592"/>
              <a:ext cx="2167457" cy="481657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68B9FF5-F392-49FA-BBFC-5F0A16D74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003" y="1071591"/>
              <a:ext cx="2167457" cy="481657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BB8F92D-845D-45A9-A9D1-B3282063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520" y="1071591"/>
              <a:ext cx="2167457" cy="4816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기획 의도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93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디자인 컨셉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활용 기대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7789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시장 조사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n-ea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3048000" y="35708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점점 지난 나의 소중한 추억들이 잊혀간다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263343" y="2423192"/>
            <a:ext cx="5665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매년 빠르게 변화하고 있는 현대사회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그 만큼 시간도 코로나로 인해서 더 빠른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것 같은</a:t>
            </a:r>
            <a:r>
              <a:rPr lang="en-US" altLang="ko-KR" sz="2000" dirty="0">
                <a:solidFill>
                  <a:schemeClr val="bg1"/>
                </a:solidFill>
              </a:rPr>
              <a:t>...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4C09B6-2F0A-45B5-8575-EF8F9B88596E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9B7E7B-1C8E-445E-90E2-F8DCF7A6E03A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기획의도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246A307-D56B-4E07-871B-1F9D82DCAC4B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8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EC6E59D-9B64-4A29-98D0-B06C8D01FB59}"/>
              </a:ext>
            </a:extLst>
          </p:cNvPr>
          <p:cNvGrpSpPr/>
          <p:nvPr/>
        </p:nvGrpSpPr>
        <p:grpSpPr>
          <a:xfrm>
            <a:off x="2575560" y="5257804"/>
            <a:ext cx="7711439" cy="1170938"/>
            <a:chOff x="2247054" y="2760980"/>
            <a:chExt cx="7711439" cy="13360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BB0498-13C3-48CC-9BFE-7243BE8082B0}"/>
                </a:ext>
              </a:extLst>
            </p:cNvPr>
            <p:cNvSpPr/>
            <p:nvPr/>
          </p:nvSpPr>
          <p:spPr>
            <a:xfrm>
              <a:off x="2247054" y="2760980"/>
              <a:ext cx="7711439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51587-4B82-43A7-8A06-3BA5E76F90F4}"/>
                </a:ext>
              </a:extLst>
            </p:cNvPr>
            <p:cNvSpPr txBox="1"/>
            <p:nvPr/>
          </p:nvSpPr>
          <p:spPr>
            <a:xfrm>
              <a:off x="2825606" y="3105833"/>
              <a:ext cx="6596679" cy="66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pc="-300" dirty="0"/>
                <a:t>각자의 방식으로 자신만의 기록을 남기다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F848E0-16AC-4026-BD7E-7A750FC4B78D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A81CE5-2728-4C64-80C6-43E692839762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bg1"/>
                  </a:solidFill>
                </a:rPr>
                <a:t>기획의도</a:t>
              </a:r>
              <a:r>
                <a:rPr lang="en-US" altLang="ko-KR" sz="1400" spc="300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spc="300" dirty="0">
                  <a:solidFill>
                    <a:schemeClr val="bg1"/>
                  </a:solidFill>
                </a:rPr>
                <a:t>현재방식</a:t>
              </a:r>
              <a:r>
                <a:rPr lang="en-US" altLang="ko-KR" sz="1400" spc="300" dirty="0">
                  <a:solidFill>
                    <a:schemeClr val="bg1"/>
                  </a:solidFill>
                </a:rPr>
                <a:t>)</a:t>
              </a:r>
              <a:endParaRPr lang="ko-KR" altLang="en-US" sz="1400" spc="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208F358-F97E-4C64-B5E6-38E90F354E9A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3A5E5B-877E-4614-ACC3-53D7014F2307}"/>
              </a:ext>
            </a:extLst>
          </p:cNvPr>
          <p:cNvGrpSpPr/>
          <p:nvPr/>
        </p:nvGrpSpPr>
        <p:grpSpPr>
          <a:xfrm>
            <a:off x="914396" y="1877309"/>
            <a:ext cx="10363207" cy="2500302"/>
            <a:chOff x="644895" y="1915409"/>
            <a:chExt cx="10363207" cy="25003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CC10004-5407-49AD-BC46-28D9EDFC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5" y="1915409"/>
              <a:ext cx="3333736" cy="25003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89F93C3-02A3-4AC9-881E-1A459D72C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9606" y="1915410"/>
              <a:ext cx="3333736" cy="250029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5837EBF-B166-484D-9694-7FDA2C328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984" t="5129" r="1"/>
            <a:stretch/>
          </p:blipFill>
          <p:spPr>
            <a:xfrm>
              <a:off x="7674317" y="1915409"/>
              <a:ext cx="3333785" cy="2500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8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EC6E59D-9B64-4A29-98D0-B06C8D01FB59}"/>
              </a:ext>
            </a:extLst>
          </p:cNvPr>
          <p:cNvGrpSpPr/>
          <p:nvPr/>
        </p:nvGrpSpPr>
        <p:grpSpPr>
          <a:xfrm>
            <a:off x="1899285" y="5257804"/>
            <a:ext cx="9063990" cy="1170938"/>
            <a:chOff x="1570779" y="2760979"/>
            <a:chExt cx="9063990" cy="13360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BB0498-13C3-48CC-9BFE-7243BE8082B0}"/>
                </a:ext>
              </a:extLst>
            </p:cNvPr>
            <p:cNvSpPr/>
            <p:nvPr/>
          </p:nvSpPr>
          <p:spPr>
            <a:xfrm>
              <a:off x="1570779" y="2760979"/>
              <a:ext cx="9063990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51587-4B82-43A7-8A06-3BA5E76F90F4}"/>
                </a:ext>
              </a:extLst>
            </p:cNvPr>
            <p:cNvSpPr txBox="1"/>
            <p:nvPr/>
          </p:nvSpPr>
          <p:spPr>
            <a:xfrm>
              <a:off x="2973884" y="3105833"/>
              <a:ext cx="6300122" cy="66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pc="-300" dirty="0"/>
                <a:t>좀 더 생생하게 기록을 남길 수 없을까</a:t>
              </a:r>
              <a:r>
                <a:rPr lang="en-US" altLang="ko-KR" sz="3200" b="1" spc="-300" dirty="0"/>
                <a:t>?</a:t>
              </a:r>
              <a:r>
                <a:rPr lang="ko-KR" altLang="en-US" sz="3200" b="1" spc="-300" dirty="0"/>
                <a:t>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F848E0-16AC-4026-BD7E-7A750FC4B78D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A81CE5-2728-4C64-80C6-43E692839762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bg1"/>
                  </a:solidFill>
                </a:rPr>
                <a:t>기획의도</a:t>
              </a:r>
              <a:r>
                <a:rPr lang="en-US" altLang="ko-KR" sz="1400" spc="300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spc="300" dirty="0" err="1">
                  <a:solidFill>
                    <a:schemeClr val="bg1"/>
                  </a:solidFill>
                </a:rPr>
                <a:t>다른방식</a:t>
              </a:r>
              <a:r>
                <a:rPr lang="en-US" altLang="ko-KR" sz="1400" spc="300" dirty="0">
                  <a:solidFill>
                    <a:schemeClr val="bg1"/>
                  </a:solidFill>
                </a:rPr>
                <a:t>)</a:t>
              </a:r>
              <a:endParaRPr lang="ko-KR" altLang="en-US" sz="1400" spc="3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208F358-F97E-4C64-B5E6-38E90F354E9A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3A5E5B-877E-4614-ACC3-53D7014F2307}"/>
              </a:ext>
            </a:extLst>
          </p:cNvPr>
          <p:cNvGrpSpPr/>
          <p:nvPr/>
        </p:nvGrpSpPr>
        <p:grpSpPr>
          <a:xfrm>
            <a:off x="914396" y="1877309"/>
            <a:ext cx="10363207" cy="2500302"/>
            <a:chOff x="644895" y="1915409"/>
            <a:chExt cx="10363207" cy="25003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CC10004-5407-49AD-BC46-28D9EDFC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5" y="1915409"/>
              <a:ext cx="3333736" cy="25003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89F93C3-02A3-4AC9-881E-1A459D72C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9606" y="1915410"/>
              <a:ext cx="3333736" cy="250029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5837EBF-B166-484D-9694-7FDA2C328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984" t="5129" r="1"/>
            <a:stretch/>
          </p:blipFill>
          <p:spPr>
            <a:xfrm>
              <a:off x="7674317" y="1915409"/>
              <a:ext cx="3333785" cy="2500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0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9664054-05B2-465C-ACDB-8817FC508F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818" y="1357090"/>
            <a:ext cx="3333600" cy="3557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255B0F-03D9-4540-8E08-004575F3C1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395" y="1357092"/>
            <a:ext cx="3333735" cy="35572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E5DCAF-0871-4986-93E8-B10DF97FF8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200" y="1348926"/>
            <a:ext cx="3333600" cy="355706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E01545-C646-4E9B-AB9D-C491BEB2143A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31CA70-D958-44A4-B48B-F699CE92DB3B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>
                  <a:solidFill>
                    <a:srgbClr val="12101D"/>
                  </a:solidFill>
                </a:rPr>
                <a:t>기획의도</a:t>
              </a:r>
              <a:r>
                <a:rPr lang="en-US" altLang="ko-KR" sz="1400" spc="300" dirty="0"/>
                <a:t>(</a:t>
              </a:r>
              <a:r>
                <a:rPr lang="ko-KR" altLang="en-US" sz="1400" spc="300" dirty="0"/>
                <a:t>기존문제</a:t>
              </a:r>
              <a:r>
                <a:rPr lang="en-US" altLang="ko-KR" sz="1400" spc="300" dirty="0"/>
                <a:t>)</a:t>
              </a:r>
              <a:endParaRPr lang="ko-KR" altLang="en-US" sz="1400" spc="300" dirty="0">
                <a:solidFill>
                  <a:srgbClr val="12101D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9A33A8B-5F9B-42A5-9C16-7656BCC6C044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7C587F-E12B-43FF-9049-31429758D35D}"/>
              </a:ext>
            </a:extLst>
          </p:cNvPr>
          <p:cNvGrpSpPr/>
          <p:nvPr/>
        </p:nvGrpSpPr>
        <p:grpSpPr>
          <a:xfrm>
            <a:off x="1899285" y="5257804"/>
            <a:ext cx="9063990" cy="1170938"/>
            <a:chOff x="1570779" y="2760980"/>
            <a:chExt cx="9063990" cy="133604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11EB45C-834B-40E3-BE3C-97B8ECFA3C5C}"/>
                </a:ext>
              </a:extLst>
            </p:cNvPr>
            <p:cNvSpPr/>
            <p:nvPr/>
          </p:nvSpPr>
          <p:spPr>
            <a:xfrm>
              <a:off x="1570779" y="2760980"/>
              <a:ext cx="9063990" cy="13360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FFD4DE-328F-49F9-93E7-82EE1DE2B44E}"/>
                </a:ext>
              </a:extLst>
            </p:cNvPr>
            <p:cNvSpPr txBox="1"/>
            <p:nvPr/>
          </p:nvSpPr>
          <p:spPr>
            <a:xfrm>
              <a:off x="1977618" y="3105833"/>
              <a:ext cx="8292656" cy="667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spc="-300" dirty="0"/>
                <a:t>훼손</a:t>
              </a:r>
              <a:r>
                <a:rPr lang="en-US" altLang="ko-KR" sz="3200" b="1" spc="-300" dirty="0"/>
                <a:t>/</a:t>
              </a:r>
              <a:r>
                <a:rPr lang="ko-KR" altLang="en-US" sz="3200" b="1" spc="-300" dirty="0"/>
                <a:t>공간 문제없이 다른 방식으로 남길 수 없을까</a:t>
              </a:r>
              <a:r>
                <a:rPr lang="en-US" altLang="ko-KR" sz="3200" b="1" spc="-300" dirty="0"/>
                <a:t>?</a:t>
              </a:r>
              <a:r>
                <a:rPr lang="ko-KR" altLang="en-US" sz="3200" b="1" spc="-3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7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782D9EE4-0481-47A2-98B1-ADDBA4498D24}"/>
              </a:ext>
            </a:extLst>
          </p:cNvPr>
          <p:cNvSpPr/>
          <p:nvPr/>
        </p:nvSpPr>
        <p:spPr>
          <a:xfrm>
            <a:off x="1027008" y="1394459"/>
            <a:ext cx="4069081" cy="40690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SNS</a:t>
            </a:r>
            <a:r>
              <a:rPr lang="ko-KR" altLang="en-US" sz="2000" b="1" dirty="0">
                <a:solidFill>
                  <a:schemeClr val="tx1"/>
                </a:solidFill>
              </a:rPr>
              <a:t>처럼 자신만의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기록을 남기고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다른 사람과 공유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23DA2F-BB88-40F5-BAED-52FCC6948585}"/>
              </a:ext>
            </a:extLst>
          </p:cNvPr>
          <p:cNvSpPr/>
          <p:nvPr/>
        </p:nvSpPr>
        <p:spPr>
          <a:xfrm>
            <a:off x="7095912" y="1394459"/>
            <a:ext cx="4069081" cy="40690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메타버스를 이용해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가상의 공간으로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더 입체감 있게 기록</a:t>
            </a:r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417E4199-9A7B-4801-9CA4-452FA35ECED9}"/>
              </a:ext>
            </a:extLst>
          </p:cNvPr>
          <p:cNvSpPr/>
          <p:nvPr/>
        </p:nvSpPr>
        <p:spPr>
          <a:xfrm>
            <a:off x="5236211" y="2569209"/>
            <a:ext cx="1719579" cy="171957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3D7057-1594-4FBD-88C9-484A6E3C9276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1ED463-7F35-4694-BBE2-1A5959230CD6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/>
                <a:t>아이디어</a:t>
              </a:r>
              <a:r>
                <a:rPr lang="en-US" altLang="ko-KR" sz="1400" spc="300" dirty="0"/>
                <a:t>(</a:t>
              </a:r>
              <a:r>
                <a:rPr lang="ko-KR" altLang="en-US" sz="1400" spc="300" dirty="0" err="1"/>
                <a:t>메인컨셉</a:t>
              </a:r>
              <a:r>
                <a:rPr lang="en-US" altLang="ko-KR" sz="1400" spc="300" dirty="0"/>
                <a:t>)</a:t>
              </a:r>
              <a:endParaRPr lang="ko-KR" altLang="en-US" sz="2800" spc="3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CA27FEC-0A7B-4040-9344-272FA6D34A5B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5D4EA-51CA-4F04-92D6-3E0A38CC9D50}"/>
              </a:ext>
            </a:extLst>
          </p:cNvPr>
          <p:cNvSpPr txBox="1"/>
          <p:nvPr/>
        </p:nvSpPr>
        <p:spPr>
          <a:xfrm>
            <a:off x="3449718" y="4560210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“</a:t>
            </a:r>
            <a:r>
              <a:rPr lang="ko-KR" altLang="en-US" sz="1600" b="1" dirty="0"/>
              <a:t>더 생생하고 </a:t>
            </a:r>
            <a:r>
              <a:rPr lang="ko-KR" altLang="en-US" sz="1600" b="1" dirty="0">
                <a:latin typeface="+mn-ea"/>
              </a:rPr>
              <a:t>입체감</a:t>
            </a:r>
            <a:r>
              <a:rPr lang="ko-KR" altLang="en-US" sz="1600" b="1" dirty="0"/>
              <a:t> 있게</a:t>
            </a:r>
            <a:r>
              <a:rPr lang="en-US" altLang="ko-KR" sz="1600" b="1" dirty="0"/>
              <a:t>”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13D73-EA7A-4437-8838-88551C837A6F}"/>
              </a:ext>
            </a:extLst>
          </p:cNvPr>
          <p:cNvSpPr txBox="1"/>
          <p:nvPr/>
        </p:nvSpPr>
        <p:spPr>
          <a:xfrm>
            <a:off x="5984239" y="3431932"/>
            <a:ext cx="2597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600" dirty="0">
                <a:solidFill>
                  <a:schemeClr val="accent1">
                    <a:lumMod val="75000"/>
                  </a:schemeClr>
                </a:solidFill>
              </a:rPr>
              <a:t>+ GPS</a:t>
            </a:r>
            <a:endParaRPr lang="ko-KR" altLang="en-US" sz="60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8C89F-4DED-45B4-9AE1-A115CAA66146}"/>
              </a:ext>
            </a:extLst>
          </p:cNvPr>
          <p:cNvGrpSpPr/>
          <p:nvPr/>
        </p:nvGrpSpPr>
        <p:grpSpPr>
          <a:xfrm>
            <a:off x="487679" y="340359"/>
            <a:ext cx="5496560" cy="528936"/>
            <a:chOff x="487679" y="340359"/>
            <a:chExt cx="5496560" cy="5289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DCBD0F-3DFC-4C32-84D6-98E038129794}"/>
                </a:ext>
              </a:extLst>
            </p:cNvPr>
            <p:cNvSpPr txBox="1"/>
            <p:nvPr/>
          </p:nvSpPr>
          <p:spPr>
            <a:xfrm>
              <a:off x="487679" y="340359"/>
              <a:ext cx="5496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300" dirty="0"/>
                <a:t>아이디어</a:t>
              </a:r>
              <a:r>
                <a:rPr lang="en-US" altLang="ko-KR" sz="1400" spc="300" dirty="0"/>
                <a:t>(</a:t>
              </a:r>
              <a:r>
                <a:rPr lang="ko-KR" altLang="en-US" sz="1400" spc="300" dirty="0"/>
                <a:t>핵심기술</a:t>
              </a:r>
              <a:r>
                <a:rPr lang="en-US" altLang="ko-KR" sz="1400" spc="300" dirty="0"/>
                <a:t>)</a:t>
              </a:r>
              <a:endParaRPr lang="ko-KR" altLang="en-US" sz="2800" spc="300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0950565-D9AE-4607-95C3-5348FF28D700}"/>
                </a:ext>
              </a:extLst>
            </p:cNvPr>
            <p:cNvCxnSpPr>
              <a:cxnSpLocks/>
            </p:cNvCxnSpPr>
            <p:nvPr/>
          </p:nvCxnSpPr>
          <p:spPr>
            <a:xfrm>
              <a:off x="487679" y="869295"/>
              <a:ext cx="549656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FB07C1-0957-491C-AF17-A0223F4126E7}"/>
              </a:ext>
            </a:extLst>
          </p:cNvPr>
          <p:cNvSpPr txBox="1"/>
          <p:nvPr/>
        </p:nvSpPr>
        <p:spPr>
          <a:xfrm>
            <a:off x="6061185" y="4560210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“</a:t>
            </a:r>
            <a:r>
              <a:rPr lang="ko-KR" altLang="en-US" sz="1600" dirty="0">
                <a:latin typeface="+mn-ea"/>
              </a:rPr>
              <a:t>다녀갔던 장소에 기록을 남기다</a:t>
            </a:r>
            <a:r>
              <a:rPr lang="en-US" altLang="ko-KR" sz="1600" dirty="0">
                <a:latin typeface="+mn-ea"/>
              </a:rPr>
              <a:t>”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F4DC55-9689-4991-A027-4161598DE09E}"/>
              </a:ext>
            </a:extLst>
          </p:cNvPr>
          <p:cNvGrpSpPr/>
          <p:nvPr/>
        </p:nvGrpSpPr>
        <p:grpSpPr>
          <a:xfrm>
            <a:off x="3668922" y="2120900"/>
            <a:ext cx="2094338" cy="2082800"/>
            <a:chOff x="4113422" y="2047240"/>
            <a:chExt cx="2094338" cy="20828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3767CCA-92AC-49B9-8199-188C8B3C9251}"/>
                </a:ext>
              </a:extLst>
            </p:cNvPr>
            <p:cNvSpPr/>
            <p:nvPr/>
          </p:nvSpPr>
          <p:spPr>
            <a:xfrm>
              <a:off x="4124960" y="2047240"/>
              <a:ext cx="2082800" cy="2082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7F785E-4BC5-48F5-A151-9F4A69F43145}"/>
                </a:ext>
              </a:extLst>
            </p:cNvPr>
            <p:cNvSpPr txBox="1"/>
            <p:nvPr/>
          </p:nvSpPr>
          <p:spPr>
            <a:xfrm>
              <a:off x="4113422" y="2351960"/>
              <a:ext cx="20689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b="1" dirty="0">
                  <a:solidFill>
                    <a:schemeClr val="bg1"/>
                  </a:solidFill>
                </a:rPr>
                <a:t>AR</a:t>
              </a:r>
              <a:endParaRPr lang="ko-KR" altLang="en-US" sz="6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A72EE1-3AE5-4B9E-B40A-23277B986A39}"/>
                </a:ext>
              </a:extLst>
            </p:cNvPr>
            <p:cNvSpPr txBox="1"/>
            <p:nvPr/>
          </p:nvSpPr>
          <p:spPr>
            <a:xfrm>
              <a:off x="4138764" y="3358272"/>
              <a:ext cx="20689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</a:rPr>
                <a:t>현실과 가상현실 간의 중간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0E91BA-22DB-486F-8265-265EC65310B6}"/>
              </a:ext>
            </a:extLst>
          </p:cNvPr>
          <p:cNvSpPr txBox="1"/>
          <p:nvPr/>
        </p:nvSpPr>
        <p:spPr>
          <a:xfrm>
            <a:off x="8706315" y="2362449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메  타  </a:t>
            </a:r>
            <a:r>
              <a:rPr lang="ko-KR" altLang="en-US" sz="4800" b="1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몽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8F4895-745E-4ECB-895A-F45ABCDC7906}"/>
              </a:ext>
            </a:extLst>
          </p:cNvPr>
          <p:cNvGrpSpPr/>
          <p:nvPr/>
        </p:nvGrpSpPr>
        <p:grpSpPr>
          <a:xfrm>
            <a:off x="9061759" y="3796925"/>
            <a:ext cx="1685925" cy="1685925"/>
            <a:chOff x="9063494" y="4067175"/>
            <a:chExt cx="1685925" cy="1685925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9C175B7-55C2-4D44-BE49-579CF05BB861}"/>
                </a:ext>
              </a:extLst>
            </p:cNvPr>
            <p:cNvSpPr/>
            <p:nvPr/>
          </p:nvSpPr>
          <p:spPr>
            <a:xfrm>
              <a:off x="9063494" y="4067175"/>
              <a:ext cx="1685925" cy="1685925"/>
            </a:xfrm>
            <a:prstGeom prst="ellipse">
              <a:avLst/>
            </a:prstGeom>
            <a:solidFill>
              <a:srgbClr val="4040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FBAE7F1-0F2B-490B-8F2D-2764D034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93631" y="4292537"/>
              <a:ext cx="1025649" cy="1025649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FC0C266-4A9C-46E9-B6E1-F916EF3FE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773411" cy="685513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072D7AB-2AEC-4984-9473-A298B255CE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188" y="-1566"/>
            <a:ext cx="3780000" cy="6855137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72F8FE-96C4-4F5F-A783-AEA7AFA8279E}"/>
              </a:ext>
            </a:extLst>
          </p:cNvPr>
          <p:cNvCxnSpPr>
            <a:cxnSpLocks/>
          </p:cNvCxnSpPr>
          <p:nvPr/>
        </p:nvCxnSpPr>
        <p:spPr>
          <a:xfrm>
            <a:off x="7787036" y="3420963"/>
            <a:ext cx="3909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사용자 지정 2">
      <a:majorFont>
        <a:latin typeface="마루 부리OTF 굵은"/>
        <a:ea typeface="마루 부리OTF 굵은"/>
        <a:cs typeface=""/>
      </a:majorFont>
      <a:minorFont>
        <a:latin typeface="마루 부리OTF 굵은"/>
        <a:ea typeface="마루 부리OTF 굵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279</Words>
  <Application>Microsoft Office PowerPoint</Application>
  <PresentationFormat>와이드스크린</PresentationFormat>
  <Paragraphs>77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마루 부리OTF 굵은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Kim DaeYu</cp:lastModifiedBy>
  <cp:revision>41</cp:revision>
  <dcterms:created xsi:type="dcterms:W3CDTF">2020-11-18T01:48:02Z</dcterms:created>
  <dcterms:modified xsi:type="dcterms:W3CDTF">2022-01-22T18:46:32Z</dcterms:modified>
</cp:coreProperties>
</file>